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73A6-3D99-394A-9377-263B314A7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A9E1B-2AF0-3245-BF78-542A888CE2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CB04CC-E316-7444-84A2-E3C96ECC4397}"/>
              </a:ext>
            </a:extLst>
          </p:cNvPr>
          <p:cNvSpPr/>
          <p:nvPr userDrawn="1"/>
        </p:nvSpPr>
        <p:spPr>
          <a:xfrm>
            <a:off x="5264150" y="6177030"/>
            <a:ext cx="1663700" cy="68097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CDDA77-97AC-074F-A14C-4F1D8596F4B5}"/>
              </a:ext>
            </a:extLst>
          </p:cNvPr>
          <p:cNvSpPr/>
          <p:nvPr userDrawn="1"/>
        </p:nvSpPr>
        <p:spPr>
          <a:xfrm>
            <a:off x="0" y="0"/>
            <a:ext cx="12192000" cy="15611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highlight>
                <a:srgbClr val="FFFF00"/>
              </a:highligh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393925-A2C5-4B43-93D9-A7F64F40F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28243" y="6234760"/>
            <a:ext cx="1335514" cy="6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78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FFCC-5872-174D-8DD8-A7A3064E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94877-376D-164A-AF8A-D9B50EB68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lIns="365760">
            <a:normAutofit/>
          </a:bodyPr>
          <a:lstStyle>
            <a:lvl1pPr marL="285750" indent="-285750">
              <a:buFont typeface="Wingdings" pitchFamily="2" charset="2"/>
              <a:buChar char="§"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Font typeface="Wingdings" pitchFamily="2" charset="2"/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Font typeface="Wingdings" pitchFamily="2" charset="2"/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>
              <a:buFont typeface="Wingdings" pitchFamily="2" charset="2"/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>
              <a:buFont typeface="Wingdings" pitchFamily="2" charset="2"/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9856-6DF7-7A46-AE5C-77A142A98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50470-A8EC-B143-9932-C87F23D0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891FE-2319-5F43-9789-878C6BA9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021CED-60E8-D345-8EF8-1B5255E8797C}"/>
              </a:ext>
            </a:extLst>
          </p:cNvPr>
          <p:cNvSpPr/>
          <p:nvPr userDrawn="1"/>
        </p:nvSpPr>
        <p:spPr>
          <a:xfrm>
            <a:off x="10044872" y="98380"/>
            <a:ext cx="1663700" cy="68097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3F6D3D-B09D-134F-A3CE-AECC9F8807D8}"/>
              </a:ext>
            </a:extLst>
          </p:cNvPr>
          <p:cNvSpPr/>
          <p:nvPr userDrawn="1"/>
        </p:nvSpPr>
        <p:spPr>
          <a:xfrm>
            <a:off x="0" y="0"/>
            <a:ext cx="12192000" cy="15611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highlight>
                <a:srgbClr val="FFFF00"/>
              </a:highligh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B51254-0A80-364E-8449-07DC89D8F7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8965" y="156110"/>
            <a:ext cx="1335514" cy="62324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28389B-E2C3-DD45-AA06-4CC384B52D9B}"/>
              </a:ext>
            </a:extLst>
          </p:cNvPr>
          <p:cNvCxnSpPr/>
          <p:nvPr userDrawn="1"/>
        </p:nvCxnSpPr>
        <p:spPr>
          <a:xfrm>
            <a:off x="838200" y="1381539"/>
            <a:ext cx="8037443" cy="0"/>
          </a:xfrm>
          <a:prstGeom prst="line">
            <a:avLst/>
          </a:prstGeom>
          <a:ln w="12700">
            <a:solidFill>
              <a:srgbClr val="5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53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93AE-5ACC-C745-AFF6-931CE1E3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38625-6D13-9E46-8A5D-12ECAAEC0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A9DF3-0AF6-2641-9AFE-1B812150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71B39-528B-E645-BD9B-51A36430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BA70-9299-8A47-922A-695CA143A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50D7-599F-4A4C-86F3-5379ECADF6F8}"/>
              </a:ext>
            </a:extLst>
          </p:cNvPr>
          <p:cNvSpPr/>
          <p:nvPr userDrawn="1"/>
        </p:nvSpPr>
        <p:spPr>
          <a:xfrm>
            <a:off x="10044872" y="98380"/>
            <a:ext cx="1663700" cy="68097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2E6EED-D201-F744-B9E4-03A0B13B74AC}"/>
              </a:ext>
            </a:extLst>
          </p:cNvPr>
          <p:cNvSpPr/>
          <p:nvPr userDrawn="1"/>
        </p:nvSpPr>
        <p:spPr>
          <a:xfrm>
            <a:off x="0" y="0"/>
            <a:ext cx="12192000" cy="15611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highlight>
                <a:srgbClr val="FFFF00"/>
              </a:highligh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0ECAA-CAB9-D74B-AF6B-8088B85F9A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8965" y="156110"/>
            <a:ext cx="1335514" cy="6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7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6421-6F28-0648-9A1C-D49D841EB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0231-4A99-D844-874F-0FA7BC0E6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4992C-E11F-4A46-B7FF-A1D3B2AEC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7BB89-E5D0-424C-9E57-C3922255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CC5A2-79B2-784A-9693-024C7E10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F5616-D880-874E-B67A-919436C49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8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28AC2-C450-7244-920E-3A25CD3A1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A994A-5610-AF48-A77E-272F0A215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734AD-2449-A94F-8A6F-3CEFC3AA1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30257-9D15-834A-866C-969676C54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1E538A-DFE4-3B44-82E1-98FDFB57C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795D3-0445-DE40-B102-D425C591C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E4F0D-FD70-C94B-A070-0D6572CA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B8A49-98A0-BC49-B092-0C936E0F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3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D9D8-3B4D-774E-86FD-ACC8DF623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573DED-5AA6-BF46-8619-B25130F1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34904-086C-9A49-BAC3-22791E6B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D1DFC-900A-F448-BCC4-EB95ADB6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4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AD6BA0-F760-B24B-AEFD-2030A4F00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B0ABE5-A62A-F741-9A7A-92F69DE6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A3DC-9C9E-9147-9463-5E27B81E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7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F9886-03D1-5A45-B3A8-DC3F6F62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2DEEA-20C1-8145-934E-7E050348E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23D57-75B4-7743-9D77-63DDD0186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D90E6-B9A0-9C4A-BD2A-CAC57912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62D25-4D2B-0A42-9CFD-2704BD14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F62FA-FB1A-9740-B04A-55C06D16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DA97-73F7-2A45-98B4-D339ADEE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A9D4E-D809-0747-A54E-FF9B247C2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22717" y="1453662"/>
            <a:ext cx="5461366" cy="4407388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6D4E4-6DA5-D24D-8F0D-8078CB232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F9362-22A6-4A49-811A-2D9C3FD8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51305-8E34-C540-B356-A56D50CE4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4142C-754E-1346-9051-7E2F6157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CCCC79-79AA-754B-914A-1B105FE65C51}"/>
              </a:ext>
            </a:extLst>
          </p:cNvPr>
          <p:cNvSpPr/>
          <p:nvPr userDrawn="1"/>
        </p:nvSpPr>
        <p:spPr>
          <a:xfrm>
            <a:off x="10044872" y="98380"/>
            <a:ext cx="1663700" cy="68097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C5F182-BEE0-A141-A187-7E811DF793FD}"/>
              </a:ext>
            </a:extLst>
          </p:cNvPr>
          <p:cNvSpPr/>
          <p:nvPr userDrawn="1"/>
        </p:nvSpPr>
        <p:spPr>
          <a:xfrm>
            <a:off x="0" y="0"/>
            <a:ext cx="12192000" cy="15611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highlight>
                <a:srgbClr val="FFFF00"/>
              </a:highligh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62B30C-10C5-3545-8710-6F06F3FAE6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8965" y="156110"/>
            <a:ext cx="1335514" cy="62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0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CB4FE3C-A670-9743-AB45-326B7888D9A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892AD-845F-EE4E-9169-26F7DB85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BC30E-49E9-D342-A5E6-E5D1FEEBA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12E51-2FA0-2648-8E3C-110E94F75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AA9C-61E2-934B-B1A9-BEF4CADA4C15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18B91-0127-B44A-9563-EF80787EA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C1882-A189-8F4C-8FFE-FD1FCFDFE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24B6-9DCF-F348-9DC6-BA2912C0B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6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2574D-9DC2-5E47-80DE-EA5936324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4D4D4D"/>
                </a:solidFill>
                <a:latin typeface="Helvetica Neue" pitchFamily="34" charset="0"/>
              </a:rPr>
              <a:t>Survey results for</a:t>
            </a:r>
            <a:br>
              <a:rPr lang="en-US" sz="4400" dirty="0">
                <a:solidFill>
                  <a:srgbClr val="4D4D4D"/>
                </a:solidFill>
                <a:latin typeface="Helvetica Neue" pitchFamily="34" charset="0"/>
              </a:rPr>
            </a:br>
            <a:r>
              <a:rPr lang="en-US" sz="4400" dirty="0">
                <a:solidFill>
                  <a:srgbClr val="4D4D4D"/>
                </a:solidFill>
                <a:latin typeface="Helvetica Neue" pitchFamily="34" charset="0"/>
              </a:rPr>
              <a:t>Troublesome weeds and disease in peanut fields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51080-CF08-2D47-BFEA-BD30BB79C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4887"/>
          </a:xfrm>
        </p:spPr>
        <p:txBody>
          <a:bodyPr>
            <a:normAutofit/>
          </a:bodyPr>
          <a:lstStyle/>
          <a:p>
            <a:r>
              <a:rPr lang="en-US" dirty="0"/>
              <a:t>Survey conducted by</a:t>
            </a:r>
          </a:p>
          <a:p>
            <a:r>
              <a:rPr lang="en-US" dirty="0"/>
              <a:t>Emi Kimura</a:t>
            </a:r>
          </a:p>
          <a:p>
            <a:r>
              <a:rPr lang="en-US" dirty="0"/>
              <a:t>Extension Agronomist and State Extension Peanut Specialist</a:t>
            </a:r>
          </a:p>
          <a:p>
            <a:r>
              <a:rPr lang="en-US" dirty="0"/>
              <a:t>AgriLife Extension Vernon, TX</a:t>
            </a:r>
          </a:p>
          <a:p>
            <a:r>
              <a:rPr lang="en-US" dirty="0"/>
              <a:t>WTACI, September 14, 2022</a:t>
            </a:r>
          </a:p>
        </p:txBody>
      </p:sp>
    </p:spTree>
    <p:extLst>
      <p:ext uri="{BB962C8B-B14F-4D97-AF65-F5344CB8AC3E}">
        <p14:creationId xmlns:p14="http://schemas.microsoft.com/office/powerpoint/2010/main" val="23613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2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Q1 - Select the most troublesome weeds in your peanut fields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6000" y="1200000"/>
            <a:ext cx="8000000" cy="500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1724000" y="14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2200" dirty="0"/>
              <a:t>Q6 - Select the most troublesome diseases and nematode in your peanut fields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6000" y="1200000"/>
            <a:ext cx="8000000" cy="50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Times New Roman</vt:lpstr>
      <vt:lpstr>Wingdings</vt:lpstr>
      <vt:lpstr>Office Theme</vt:lpstr>
      <vt:lpstr>Survey results for Troublesome weeds and disease in peanut fields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Guidry</dc:creator>
  <cp:lastModifiedBy>Emi Kimura</cp:lastModifiedBy>
  <cp:revision>10</cp:revision>
  <dcterms:created xsi:type="dcterms:W3CDTF">2019-12-17T18:26:05Z</dcterms:created>
  <dcterms:modified xsi:type="dcterms:W3CDTF">2022-09-14T23:26:32Z</dcterms:modified>
</cp:coreProperties>
</file>